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5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5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-89280"/>
            <a:ext cx="10239120" cy="5758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3099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2026-03-01T22:07:34Z</dcterms:modified>
  <cp:revision>14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